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e999d7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e999d7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e047a8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e047a8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b35c5ca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b35c5ca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b35c5ca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b35c5ca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bbb7e49c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bbb7e49c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bbb7e49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bbb7e49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bbb7e49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bbb7e49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b35c5ca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b35c5c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bb7e49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bbb7e49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bbb7e49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bbb7e49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b1ecb9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b1ecb9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df0dce7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df0dce7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d07504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d07504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be93ea7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be93ea7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acc279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acc279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b7e49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bbb7e49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1d4b79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71d4b79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bb7e49c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bbb7e49c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bb7e49c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bb7e49c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bb7e49c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bb7e49c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bbb7e49c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bbb7e49c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fDAU465eVxQ" TargetMode="External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54Jb4KJwyDM" TargetMode="External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9" Type="http://schemas.openxmlformats.org/officeDocument/2006/relationships/image" Target="../media/image13.jp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Ejercicios Sigue-Persona para la plataforma académica Robotics Academy, usando un robot real y simulado en ROS2.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ontserrat"/>
                <a:ea typeface="Montserrat"/>
                <a:cs typeface="Montserrat"/>
                <a:sym typeface="Montserrat"/>
              </a:rPr>
              <a:t>Trabajo Fin de Grado (2021/2022)</a:t>
            </a:r>
            <a:br>
              <a:rPr b="1" lang="es" sz="4000">
                <a:latin typeface="Montserrat"/>
                <a:ea typeface="Montserrat"/>
                <a:cs typeface="Montserrat"/>
                <a:sym typeface="Montserrat"/>
              </a:rPr>
            </a:b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Alumno: 	Carlos Caminero Abad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Tutor:		Jose María Cañas Plaza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Plugin de Teleoperación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297500" y="1567550"/>
            <a:ext cx="2949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Controlar una persona simulada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964150"/>
            <a:ext cx="3359124" cy="1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25" y="3375200"/>
            <a:ext cx="1871020" cy="1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782" y="3375200"/>
            <a:ext cx="1388468" cy="11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5756125" y="2481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exercise.py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800" y="1567550"/>
            <a:ext cx="278031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9800" y="2821475"/>
            <a:ext cx="4047501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800" y="3958525"/>
            <a:ext cx="411655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5756125" y="1228850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ws_code.js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791900" y="3671850"/>
            <a:ext cx="12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person.cpp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 API - ROS topics</a:t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1297500" y="1567550"/>
            <a:ext cx="33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setV() y setW()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/cmd_vel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/commands/velocity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getLaserData():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/scan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getImage():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/depth_camera/image_raw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/image_raw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getPose3d():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/odom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getBoundingBoxes():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Llama a SSD Inception</a:t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5" y="1307849"/>
            <a:ext cx="3047950" cy="35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simulado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75" y="1650275"/>
            <a:ext cx="5284502" cy="27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6636925" y="1650275"/>
            <a:ext cx="2012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botón teleoperación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simulador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138" y="2750354"/>
            <a:ext cx="1214275" cy="1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Real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25" y="1639225"/>
            <a:ext cx="5393474" cy="27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6688000" y="1639225"/>
            <a:ext cx="21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i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813" y="2535325"/>
            <a:ext cx="1275775" cy="18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del algoritmo Sigue-Persona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1158375" y="1567550"/>
            <a:ext cx="431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3 pasos: </a:t>
            </a:r>
            <a:r>
              <a:rPr i="1" lang="es"/>
              <a:t>tracking, </a:t>
            </a:r>
            <a:r>
              <a:rPr lang="es"/>
              <a:t>VFF y Máquina de Estados.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Diferente comportamiento en real y en simulado.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Variantes alternativas: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casos (franjas).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un PID.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Detección por color de ropa.</a:t>
            </a:r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00" y="1567550"/>
            <a:ext cx="3025499" cy="279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seguimiento visual (tracking)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1297500" y="1567550"/>
            <a:ext cx="29034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R-CNN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Filtros: </a:t>
            </a:r>
            <a:r>
              <a:rPr i="1" lang="es"/>
              <a:t>score</a:t>
            </a:r>
            <a:r>
              <a:rPr lang="es"/>
              <a:t>, clase, área.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Clase Tracker (Actualiza objetivo)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Tolerancia a la pérdida de detecciones en fotogramas.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88" y="3025450"/>
            <a:ext cx="2281026" cy="1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175" y="1567550"/>
            <a:ext cx="4224022" cy="31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 de Fuerzas Virtuales (VFF)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297500" y="1567550"/>
            <a:ext cx="28698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Movimiento = suma vectorial: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A -&gt; objetivo (FOV)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R -&gt;  Repulsión del láser.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Pesos de los vectores: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s"/>
              <a:t>-</a:t>
            </a:r>
            <a:r>
              <a:rPr lang="es"/>
              <a:t> Vector de Atracción.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0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s"/>
              <a:t>  - Vector de Repulsión.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3660225"/>
            <a:ext cx="3019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3836429" cy="28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de Estados Finitos (FSM)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707141" cy="29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Simulado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6090600" y="15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https://www.youtube.com/watch?v=fDAU465eVxQ</a:t>
            </a:r>
            <a:endParaRPr/>
          </a:p>
        </p:txBody>
      </p:sp>
      <p:pic>
        <p:nvPicPr>
          <p:cNvPr descr="This video shows the new exercise of Robotics Academy: Follow Person.&#10;It has been developed with ROS2 Foxy with a Turtlebot 2 adapted model and using https://github.com/aws-robotics/aws-robomaker-hospital-world as world of simulator Gazebo.&#10;&#10;The objective of this exercise is to follow a person in a hospital. To reach this goal, you have to implement a optimal tracking algorithm knowing how to avoid obstacles if necessary. To detect a person you will use a SSD trained model that provides the HAL (Hardware Abstraction Layer) API&#10;&#10;You can control the model person using the &quot;Teleoperation&quot; option. The controls are &quot;awsd&quot; keys to move and &quot;x&quot; key to stop the person.&#10;&#10;The link of the exercise: http://jderobot.github.io/RoboticsAcademy/exercises/MobileRobots/follow_person" id="280" name="Google Shape;280;p30" title="[Academy] Follow Person exerc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25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Real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5944900" y="1567550"/>
            <a:ext cx="23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https://www.youtube.com/watch?v=54Jb4KJwyDM</a:t>
            </a:r>
            <a:endParaRPr/>
          </a:p>
        </p:txBody>
      </p:sp>
      <p:pic>
        <p:nvPicPr>
          <p:cNvPr descr="This video shows the new exercise of Robotics Academy: Real Follow Person.&#10;&#10;It has been developed with ROS Foxy using a real Turtlebot2 robot and a SSD Inception model of Neural Networks.&#10;&#10;The objective of the exercise is to follow a person in a complex environment. To reach the goal you will have to implement an optimal tracking algorithm." id="287" name="Google Shape;287;p31" title="[Academy] Real Follow Per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0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Introducción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Motivación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Objetivos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Herramientas utilizadas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Soporte del TurtleBot2 en ROS2 Foxy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Infraestructura de los dos ejercicios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Plantilla web Sigue-Persona simulado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Plantilla web Sigue-Persona Real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Programación del algoritmo Sigue-Persona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Validación Experimental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Aportaciones</a:t>
            </a:r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TurtleBot2 real y simulado en ROS2 Foxy.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nuevos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 escenario simulado y plugin de teleoperación.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Un robot real en un ejercicio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 Neuronal SSD Inception en RADI.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Líneas Futuras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Nuevos ejercicios con el TurtleBot2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cámaras RGB-D.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Modelos R-CNN ligeros en más ejercicios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Algoritmo Sigue-Persona usando la profundidad.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1297500" y="1812300"/>
            <a:ext cx="40719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¿PREGUNTAS?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¡MUCHAS GRACIAS!</a:t>
            </a:r>
            <a:endParaRPr sz="24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73" y="1567550"/>
            <a:ext cx="2001950" cy="2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08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robótica aporta cada vez más servicios útiles a la sociedad.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 importante la formación profesional del ingeniero robótico.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Robótica Educativa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The Construct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GIRS de la ETSIT (URJC)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Robotics Academy y Unibotics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2913"/>
            <a:ext cx="1933875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75" y="3038509"/>
            <a:ext cx="1933875" cy="13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1422925"/>
            <a:ext cx="1356050" cy="1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325" y="3038499"/>
            <a:ext cx="1356053" cy="1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Deep Learning abre un abanico de aplicaciones robóticas.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Neuronales Convolucionales basadas en Regiones (R-CNN).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 la clasificación a la detección de objetos.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RNA óptima para sistemas computacionales de bajo rendimiento (SSD Inception V2)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00" y="2952564"/>
            <a:ext cx="5944900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140625" y="1567550"/>
            <a:ext cx="7339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de un robot real + capa de abstracción (HAL y GUI).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25" y="2222075"/>
            <a:ext cx="5570525" cy="2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17350" y="37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071650" y="1567550"/>
            <a:ext cx="27021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del TurtleBot2 simulado y real (ROS2 Foxy).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alumnos programan un algoritmo de seguimiento con Deep Learning.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1567550"/>
            <a:ext cx="4041450" cy="28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UTILIZADAS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88725"/>
            <a:ext cx="827293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325" y="1388731"/>
            <a:ext cx="928000" cy="92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634098"/>
            <a:ext cx="1925225" cy="12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150" y="2634100"/>
            <a:ext cx="1366850" cy="1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425" y="1374063"/>
            <a:ext cx="1777000" cy="9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1297550" y="4118000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URDF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875" y="2495688"/>
            <a:ext cx="1777000" cy="14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825" y="4090289"/>
            <a:ext cx="2336051" cy="53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3307325" y="4104413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Xacro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5275" y="1388725"/>
            <a:ext cx="784206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2100" y="1374100"/>
            <a:ext cx="1131768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 DEL TURTLEBOT2 EN ROS2 FOXY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567550"/>
            <a:ext cx="40209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Drivers de la base Kobuki real en ROS2 (más </a:t>
            </a:r>
            <a:r>
              <a:rPr i="1" lang="es"/>
              <a:t>wrappers</a:t>
            </a:r>
            <a:r>
              <a:rPr lang="es"/>
              <a:t>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¿y para la simulación?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del Turtlebot2 en Gazebo más simulación de los sensores y actuadores.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99" y="1567550"/>
            <a:ext cx="2413675" cy="16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400" y="3322249"/>
            <a:ext cx="2926599" cy="1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50" y="3322250"/>
            <a:ext cx="3259014" cy="1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41373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frontend de cada ejercicio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web.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entorno simulado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plugin</a:t>
            </a:r>
            <a:r>
              <a:rPr lang="es"/>
              <a:t> (teleoperación - C++)  e integración hospital AWS.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Creación</a:t>
            </a:r>
            <a:r>
              <a:rPr i="1" lang="es"/>
              <a:t> de Launchers ROS2</a:t>
            </a:r>
            <a:r>
              <a:rPr lang="es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Comunicación con ROS </a:t>
            </a:r>
            <a:r>
              <a:rPr i="1" lang="es"/>
              <a:t>topics</a:t>
            </a:r>
            <a:endParaRPr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python (HAL/GUI e </a:t>
            </a:r>
            <a:r>
              <a:rPr i="1" lang="es"/>
              <a:t>interfaces)</a:t>
            </a:r>
            <a:r>
              <a:rPr lang="es"/>
              <a:t> adaptadas a ROS2.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4" y="3080187"/>
            <a:ext cx="2125011" cy="14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25" y="1485671"/>
            <a:ext cx="2125001" cy="14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